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3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780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63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87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52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64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05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271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96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82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47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81EE5-3CBE-4F2A-9551-730A64A861E0}" type="datetimeFigureOut">
              <a:rPr lang="zh-TW" altLang="en-US" smtClean="0"/>
              <a:t>2019/12/30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7B09D-466D-47CC-974B-C0A4741FC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36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4916" y="474786"/>
            <a:ext cx="10515600" cy="1863970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整體功能說明</a:t>
            </a:r>
            <a:r>
              <a:rPr lang="en-US" altLang="zh-TW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br>
              <a:rPr lang="en-US" altLang="zh-TW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000" dirty="0" smtClean="0">
                <a:latin typeface="+mj-ea"/>
              </a:rPr>
              <a:t>點選</a:t>
            </a:r>
            <a:r>
              <a:rPr lang="en-US" altLang="zh-TW" sz="4000" dirty="0" err="1" smtClean="0">
                <a:latin typeface="+mj-ea"/>
              </a:rPr>
              <a:t>dbdemo</a:t>
            </a:r>
            <a:r>
              <a:rPr lang="zh-TW" altLang="en-US" sz="4000" dirty="0" smtClean="0">
                <a:latin typeface="+mj-ea"/>
              </a:rPr>
              <a:t>中的</a:t>
            </a:r>
            <a:r>
              <a:rPr lang="en-US" altLang="zh-TW" sz="4000" dirty="0"/>
              <a:t>project </a:t>
            </a:r>
            <a:r>
              <a:rPr lang="en-US" altLang="zh-TW" sz="4000" dirty="0" smtClean="0"/>
              <a:t>card</a:t>
            </a:r>
            <a:r>
              <a:rPr lang="zh-TW" altLang="en-US" sz="4000" dirty="0" smtClean="0"/>
              <a:t>，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連接到這學期的課堂</a:t>
            </a:r>
            <a:r>
              <a:rPr lang="zh-TW" altLang="en-US" sz="4000" dirty="0"/>
              <a:t>實作項目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96" y="2061414"/>
            <a:ext cx="8941208" cy="4796586"/>
          </a:xfrm>
        </p:spPr>
      </p:pic>
    </p:spTree>
    <p:extLst>
      <p:ext uri="{BB962C8B-B14F-4D97-AF65-F5344CB8AC3E}">
        <p14:creationId xmlns:p14="http://schemas.microsoft.com/office/powerpoint/2010/main" val="100121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4109" y="700914"/>
            <a:ext cx="5266592" cy="6198699"/>
          </a:xfrm>
        </p:spPr>
        <p:txBody>
          <a:bodyPr anchor="t">
            <a:normAutofit fontScale="90000"/>
          </a:bodyPr>
          <a:lstStyle/>
          <a:p>
            <a:r>
              <a:rPr lang="zh-TW" altLang="en-US" sz="3600" dirty="0" smtClean="0"/>
              <a:t>撰寫</a:t>
            </a:r>
            <a:r>
              <a:rPr lang="en-US" altLang="zh-TW" sz="3600" dirty="0" smtClean="0"/>
              <a:t>portfolioController.js</a:t>
            </a:r>
            <a:r>
              <a:rPr lang="zh-TW" altLang="en-US" sz="3600" dirty="0" smtClean="0"/>
              <a:t>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用來連接網頁前後端，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將後端資料庫的各項資料丟到網頁前端去，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再設兩個函式給他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b="1" u="sng" dirty="0" err="1"/>
              <a:t>getPortfolios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100" dirty="0" smtClean="0"/>
              <a:t>(</a:t>
            </a:r>
            <a:r>
              <a:rPr lang="zh-TW" altLang="en-US" sz="3100" dirty="0" smtClean="0"/>
              <a:t>讀寫</a:t>
            </a:r>
            <a:r>
              <a:rPr lang="en-US" altLang="zh-TW" sz="3100" dirty="0"/>
              <a:t>portfolio</a:t>
            </a:r>
            <a:r>
              <a:rPr lang="zh-TW" altLang="en-US" sz="3100" dirty="0"/>
              <a:t> </a:t>
            </a:r>
            <a:r>
              <a:rPr lang="en-US" altLang="zh-TW" sz="3100" dirty="0" smtClean="0"/>
              <a:t>Table</a:t>
            </a:r>
            <a:r>
              <a:rPr lang="zh-TW" altLang="en-US" sz="3100" dirty="0" smtClean="0"/>
              <a:t>到前端網頁</a:t>
            </a:r>
            <a:r>
              <a:rPr lang="en-US" altLang="zh-TW" sz="3100" dirty="0" smtClean="0"/>
              <a:t>)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b="1" u="sng" dirty="0" smtClean="0"/>
              <a:t>getPortfolios2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100" dirty="0"/>
              <a:t>(</a:t>
            </a:r>
            <a:r>
              <a:rPr lang="zh-TW" altLang="en-US" sz="3100" dirty="0"/>
              <a:t>讀寫</a:t>
            </a:r>
            <a:r>
              <a:rPr lang="en-US" altLang="zh-TW" sz="3100" dirty="0" smtClean="0"/>
              <a:t>portfolio2</a:t>
            </a:r>
            <a:r>
              <a:rPr lang="zh-TW" altLang="en-US" sz="3100" dirty="0" smtClean="0"/>
              <a:t> </a:t>
            </a:r>
            <a:r>
              <a:rPr lang="en-US" altLang="zh-TW" sz="3100" dirty="0"/>
              <a:t>Table</a:t>
            </a:r>
            <a:r>
              <a:rPr lang="zh-TW" altLang="en-US" sz="3100" dirty="0"/>
              <a:t>到前端網頁</a:t>
            </a:r>
            <a:r>
              <a:rPr lang="en-US" altLang="zh-TW" sz="3100" dirty="0"/>
              <a:t>)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31" y="516275"/>
            <a:ext cx="6512169" cy="5906872"/>
          </a:xfrm>
        </p:spPr>
      </p:pic>
    </p:spTree>
    <p:extLst>
      <p:ext uri="{BB962C8B-B14F-4D97-AF65-F5344CB8AC3E}">
        <p14:creationId xmlns:p14="http://schemas.microsoft.com/office/powerpoint/2010/main" val="59261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199" y="29346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dirty="0" err="1" smtClean="0"/>
              <a:t>Portfolio.ejs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用來呈現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project </a:t>
            </a:r>
            <a:r>
              <a:rPr lang="en-US" altLang="zh-TW" sz="3600" dirty="0" smtClean="0"/>
              <a:t>card</a:t>
            </a:r>
            <a:r>
              <a:rPr lang="zh-TW" altLang="en-US" sz="3600" dirty="0" smtClean="0"/>
              <a:t>的網頁，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data[</a:t>
            </a:r>
            <a:r>
              <a:rPr lang="en-US" altLang="zh-TW" sz="3600" dirty="0" err="1" smtClean="0"/>
              <a:t>i</a:t>
            </a:r>
            <a:r>
              <a:rPr lang="en-US" altLang="zh-TW" sz="3600" dirty="0" smtClean="0"/>
              <a:t>]</a:t>
            </a:r>
            <a:r>
              <a:rPr lang="zh-TW" altLang="en-US" sz="3600" dirty="0" smtClean="0"/>
              <a:t>所讀取的是</a:t>
            </a:r>
            <a:r>
              <a:rPr lang="en-US" altLang="zh-TW" sz="3600" dirty="0"/>
              <a:t>portfolio</a:t>
            </a:r>
            <a:r>
              <a:rPr lang="zh-TW" altLang="en-US" sz="3600" dirty="0"/>
              <a:t> 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內的資料。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37" y="1619030"/>
            <a:ext cx="7869325" cy="5238970"/>
          </a:xfrm>
        </p:spPr>
      </p:pic>
    </p:spTree>
    <p:extLst>
      <p:ext uri="{BB962C8B-B14F-4D97-AF65-F5344CB8AC3E}">
        <p14:creationId xmlns:p14="http://schemas.microsoft.com/office/powerpoint/2010/main" val="354409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6217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Portfolio2.ejs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:</a:t>
            </a:r>
            <a:r>
              <a:rPr lang="zh-TW" altLang="en-US" sz="3600" dirty="0"/>
              <a:t>用來呈現</a:t>
            </a:r>
            <a:r>
              <a:rPr lang="en-US" altLang="zh-TW" sz="3600" dirty="0"/>
              <a:t> </a:t>
            </a:r>
            <a:r>
              <a:rPr lang="en-US" altLang="zh-TW" sz="3600" dirty="0" smtClean="0"/>
              <a:t>portfolio2</a:t>
            </a:r>
            <a:r>
              <a:rPr lang="en-US" altLang="zh-TW" sz="3600" dirty="0"/>
              <a:t> card</a:t>
            </a:r>
            <a:r>
              <a:rPr lang="zh-TW" altLang="en-US" sz="3600" dirty="0"/>
              <a:t>的網頁，</a:t>
            </a: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dirty="0"/>
              <a:t>data[</a:t>
            </a:r>
            <a:r>
              <a:rPr lang="en-US" altLang="zh-TW" sz="3600" dirty="0" err="1"/>
              <a:t>i</a:t>
            </a:r>
            <a:r>
              <a:rPr lang="en-US" altLang="zh-TW" sz="3600" dirty="0"/>
              <a:t>]</a:t>
            </a:r>
            <a:r>
              <a:rPr lang="zh-TW" altLang="en-US" sz="3600" dirty="0"/>
              <a:t>所讀取的是</a:t>
            </a:r>
            <a:r>
              <a:rPr lang="en-US" altLang="zh-TW" sz="3600" dirty="0" smtClean="0"/>
              <a:t>portfolio2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內的</a:t>
            </a:r>
            <a:r>
              <a:rPr lang="zh-TW" altLang="en-US" sz="3600" dirty="0"/>
              <a:t>資料。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20" y="1587742"/>
            <a:ext cx="7676565" cy="5270258"/>
          </a:xfrm>
        </p:spPr>
      </p:pic>
    </p:spTree>
    <p:extLst>
      <p:ext uri="{BB962C8B-B14F-4D97-AF65-F5344CB8AC3E}">
        <p14:creationId xmlns:p14="http://schemas.microsoft.com/office/powerpoint/2010/main" val="252918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1488466"/>
          </a:xfrm>
        </p:spPr>
        <p:txBody>
          <a:bodyPr>
            <a:normAutofit/>
          </a:bodyPr>
          <a:lstStyle/>
          <a:p>
            <a:r>
              <a:rPr lang="zh-TW" altLang="en-US" b="1" dirty="0" smtClean="0"/>
              <a:t>無法成功匯出</a:t>
            </a:r>
            <a:r>
              <a:rPr lang="en-US" altLang="zh-TW" b="1" dirty="0" err="1" smtClean="0"/>
              <a:t>sql</a:t>
            </a:r>
            <a:r>
              <a:rPr lang="zh-TW" altLang="en-US" b="1" dirty="0" smtClean="0"/>
              <a:t>檔     </a:t>
            </a:r>
            <a:r>
              <a:rPr lang="en-US" altLang="zh-TW" sz="3600" dirty="0"/>
              <a:t>(</a:t>
            </a:r>
            <a:r>
              <a:rPr lang="zh-TW" altLang="en-US" sz="3600" dirty="0" smtClean="0"/>
              <a:t>一直出現以下錯誤</a:t>
            </a:r>
            <a:r>
              <a:rPr lang="en-US" altLang="zh-TW" sz="3600" dirty="0" smtClean="0"/>
              <a:t>)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600" dirty="0" smtClean="0"/>
              <a:t>將錯誤訊息丟到網路上也找不到解決辦法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482527"/>
            <a:ext cx="10020300" cy="5375473"/>
          </a:xfrm>
        </p:spPr>
      </p:pic>
    </p:spTree>
    <p:extLst>
      <p:ext uri="{BB962C8B-B14F-4D97-AF65-F5344CB8AC3E}">
        <p14:creationId xmlns:p14="http://schemas.microsoft.com/office/powerpoint/2010/main" val="201337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7252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點選每一個</a:t>
            </a:r>
            <a:r>
              <a:rPr lang="en-US" altLang="zh-TW" sz="3600" dirty="0" smtClean="0"/>
              <a:t>card</a:t>
            </a:r>
            <a:r>
              <a:rPr lang="zh-TW" altLang="en-US" sz="3600" dirty="0" smtClean="0"/>
              <a:t>會進入它的網頁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zh-TW" altLang="en-US" sz="3600" dirty="0" smtClean="0"/>
              <a:t>例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點選</a:t>
            </a:r>
            <a:r>
              <a:rPr lang="en-US" altLang="zh-TW" sz="3600" dirty="0" err="1" smtClean="0"/>
              <a:t>pokemon</a:t>
            </a:r>
            <a:r>
              <a:rPr lang="zh-TW" altLang="en-US" sz="3600" dirty="0" smtClean="0"/>
              <a:t>會進到右圖的網頁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2377"/>
            <a:ext cx="8111232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0"/>
          <a:stretch/>
        </p:blipFill>
        <p:spPr>
          <a:xfrm>
            <a:off x="8241046" y="2312377"/>
            <a:ext cx="3950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2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5600" cy="1462088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latin typeface="+mj-ea"/>
              </a:rPr>
              <a:t>點選</a:t>
            </a:r>
            <a:r>
              <a:rPr lang="en-US" altLang="zh-TW" sz="3600" dirty="0" err="1">
                <a:latin typeface="+mj-ea"/>
              </a:rPr>
              <a:t>dbdemo</a:t>
            </a:r>
            <a:r>
              <a:rPr lang="zh-TW" altLang="en-US" sz="3600" dirty="0">
                <a:latin typeface="+mj-ea"/>
              </a:rPr>
              <a:t>中的</a:t>
            </a:r>
            <a:r>
              <a:rPr lang="en-US" altLang="zh-TW" sz="3600" dirty="0" smtClean="0"/>
              <a:t>portfolio2</a:t>
            </a:r>
            <a:r>
              <a:rPr lang="en-US" altLang="zh-TW" sz="3600" dirty="0"/>
              <a:t> </a:t>
            </a:r>
            <a:r>
              <a:rPr lang="en-US" altLang="zh-TW" sz="3600" dirty="0" smtClean="0"/>
              <a:t>card</a:t>
            </a:r>
            <a:br>
              <a:rPr lang="en-US" altLang="zh-TW" sz="3600" dirty="0" smtClean="0"/>
            </a:br>
            <a:r>
              <a:rPr lang="zh-TW" altLang="en-US" sz="3600" dirty="0" smtClean="0"/>
              <a:t>會進到自選</a:t>
            </a:r>
            <a:r>
              <a:rPr lang="en-US" altLang="zh-TW" sz="3600" dirty="0"/>
              <a:t> bootstrap template 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的網頁 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下頁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30" y="1651060"/>
            <a:ext cx="9706140" cy="5206940"/>
          </a:xfrm>
        </p:spPr>
      </p:pic>
    </p:spTree>
    <p:extLst>
      <p:ext uri="{BB962C8B-B14F-4D97-AF65-F5344CB8AC3E}">
        <p14:creationId xmlns:p14="http://schemas.microsoft.com/office/powerpoint/2010/main" val="86761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2" y="290148"/>
            <a:ext cx="11636576" cy="6242538"/>
          </a:xfrm>
        </p:spPr>
      </p:pic>
    </p:spTree>
    <p:extLst>
      <p:ext uri="{BB962C8B-B14F-4D97-AF65-F5344CB8AC3E}">
        <p14:creationId xmlns:p14="http://schemas.microsoft.com/office/powerpoint/2010/main" val="81521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3543" y="184638"/>
            <a:ext cx="10515600" cy="1936873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程式講解</a:t>
            </a:r>
            <a:r>
              <a:rPr lang="en-US" altLang="zh-TW" sz="6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給定</a:t>
            </a:r>
            <a:r>
              <a:rPr lang="en-US" altLang="zh-TW" sz="3600" dirty="0" err="1" smtClean="0"/>
              <a:t>dbdemo</a:t>
            </a:r>
            <a:r>
              <a:rPr lang="zh-TW" altLang="en-US" sz="3600" dirty="0" smtClean="0"/>
              <a:t>選單所連接的路由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3" y="2247951"/>
            <a:ext cx="10824914" cy="4056134"/>
          </a:xfrm>
        </p:spPr>
      </p:pic>
    </p:spTree>
    <p:extLst>
      <p:ext uri="{BB962C8B-B14F-4D97-AF65-F5344CB8AC3E}">
        <p14:creationId xmlns:p14="http://schemas.microsoft.com/office/powerpoint/2010/main" val="120589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2308" y="738554"/>
            <a:ext cx="10515600" cy="1732085"/>
          </a:xfrm>
        </p:spPr>
        <p:txBody>
          <a:bodyPr>
            <a:normAutofit fontScale="90000"/>
          </a:bodyPr>
          <a:lstStyle/>
          <a:p>
            <a:r>
              <a:rPr lang="zh-TW" altLang="en-US" sz="4000" dirty="0" smtClean="0"/>
              <a:t>在</a:t>
            </a:r>
            <a:r>
              <a:rPr lang="en-US" altLang="zh-TW" sz="4000" dirty="0" smtClean="0"/>
              <a:t>agency.js</a:t>
            </a:r>
            <a:r>
              <a:rPr lang="zh-TW" altLang="en-US" sz="4000" dirty="0" smtClean="0"/>
              <a:t>中設定路由所連接去的網頁所抓的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/>
              <a:t>項目</a:t>
            </a:r>
            <a:r>
              <a:rPr lang="en-US" altLang="zh-TW" sz="4000" dirty="0" err="1" smtClean="0"/>
              <a:t>portfolioController.getPortfolios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&amp;</a:t>
            </a:r>
            <a:br>
              <a:rPr lang="en-US" altLang="zh-TW" sz="4000" dirty="0" smtClean="0"/>
            </a:br>
            <a:r>
              <a:rPr lang="en-US" altLang="zh-TW" sz="4000" dirty="0"/>
              <a:t>	portfolioController.getPortfolios2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sz="36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89" y="2022749"/>
            <a:ext cx="8952022" cy="4444341"/>
          </a:xfrm>
        </p:spPr>
      </p:pic>
    </p:spTree>
    <p:extLst>
      <p:ext uri="{BB962C8B-B14F-4D97-AF65-F5344CB8AC3E}">
        <p14:creationId xmlns:p14="http://schemas.microsoft.com/office/powerpoint/2010/main" val="197537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8346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建置資料庫中的第一個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portfolio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6" y="982709"/>
            <a:ext cx="10952000" cy="5875291"/>
          </a:xfrm>
        </p:spPr>
      </p:pic>
    </p:spTree>
    <p:extLst>
      <p:ext uri="{BB962C8B-B14F-4D97-AF65-F5344CB8AC3E}">
        <p14:creationId xmlns:p14="http://schemas.microsoft.com/office/powerpoint/2010/main" val="385528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3708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建置資料庫中的第</a:t>
            </a:r>
            <a:r>
              <a:rPr lang="zh-TW" altLang="en-US" sz="3600" dirty="0"/>
              <a:t>二</a:t>
            </a:r>
            <a:r>
              <a:rPr lang="zh-TW" altLang="en-US" sz="3600" dirty="0" smtClean="0"/>
              <a:t>個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portfolio2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6" y="940777"/>
            <a:ext cx="11030164" cy="5917223"/>
          </a:xfrm>
        </p:spPr>
      </p:pic>
    </p:spTree>
    <p:extLst>
      <p:ext uri="{BB962C8B-B14F-4D97-AF65-F5344CB8AC3E}">
        <p14:creationId xmlns:p14="http://schemas.microsoft.com/office/powerpoint/2010/main" val="96901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561" y="572105"/>
            <a:ext cx="5380893" cy="6066693"/>
          </a:xfrm>
        </p:spPr>
        <p:txBody>
          <a:bodyPr anchor="t">
            <a:normAutofit fontScale="90000"/>
          </a:bodyPr>
          <a:lstStyle/>
          <a:p>
            <a:r>
              <a:rPr lang="zh-TW" altLang="en-US" sz="3600" dirty="0" smtClean="0"/>
              <a:t>撰寫</a:t>
            </a:r>
            <a:r>
              <a:rPr lang="en-US" altLang="zh-TW" sz="3600" dirty="0" smtClean="0"/>
              <a:t>portfolioModel.js</a:t>
            </a:r>
            <a:r>
              <a:rPr lang="zh-TW" altLang="en-US" sz="3600" dirty="0" smtClean="0"/>
              <a:t>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使其連接到建置的資料庫，再設</a:t>
            </a:r>
            <a:r>
              <a:rPr lang="en-US" altLang="zh-TW" sz="3600" dirty="0" smtClean="0"/>
              <a:t>2</a:t>
            </a:r>
            <a:r>
              <a:rPr lang="zh-TW" altLang="en-US" sz="3600" dirty="0" smtClean="0"/>
              <a:t>個</a:t>
            </a:r>
            <a:r>
              <a:rPr lang="zh-TW" altLang="en-US" sz="3600" dirty="0"/>
              <a:t>函</a:t>
            </a:r>
            <a:r>
              <a:rPr lang="zh-TW" altLang="en-US" sz="3600" dirty="0" smtClean="0"/>
              <a:t>式給他，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使其去抓資料庫中</a:t>
            </a:r>
            <a:r>
              <a:rPr lang="en-US" altLang="zh-TW" sz="3600" dirty="0" smtClean="0"/>
              <a:t>2</a:t>
            </a:r>
            <a:r>
              <a:rPr lang="zh-TW" altLang="en-US" sz="3600" dirty="0" smtClean="0"/>
              <a:t>個</a:t>
            </a:r>
            <a:r>
              <a:rPr lang="en-US" altLang="zh-TW" sz="3600" dirty="0" smtClean="0"/>
              <a:t>Table</a:t>
            </a:r>
            <a:br>
              <a:rPr lang="en-US" altLang="zh-TW" sz="3600" dirty="0" smtClean="0"/>
            </a:br>
            <a:r>
              <a:rPr lang="zh-TW" altLang="en-US" sz="3600" dirty="0" smtClean="0"/>
              <a:t>的數據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b="1" u="sng" dirty="0" err="1" smtClean="0"/>
              <a:t>fetchAll</a:t>
            </a:r>
            <a:r>
              <a:rPr lang="en-US" altLang="zh-TW" sz="3600" b="1" u="sng" dirty="0" smtClean="0"/>
              <a:t> 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zh-TW" altLang="en-US" sz="3600" dirty="0" smtClean="0"/>
              <a:t>抓</a:t>
            </a:r>
            <a:r>
              <a:rPr lang="en-US" altLang="zh-TW" sz="3600" dirty="0" smtClean="0"/>
              <a:t>portfolio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Table</a:t>
            </a:r>
            <a:r>
              <a:rPr lang="zh-TW" altLang="en-US" sz="3600" dirty="0" smtClean="0"/>
              <a:t>的資料</a:t>
            </a:r>
            <a:r>
              <a:rPr lang="en-US" altLang="zh-TW" sz="3600" dirty="0" smtClean="0"/>
              <a:t>)</a:t>
            </a:r>
            <a:br>
              <a:rPr lang="en-US" altLang="zh-TW" sz="3600" dirty="0" smtClean="0"/>
            </a:br>
            <a:r>
              <a:rPr lang="en-US" altLang="zh-TW" sz="3600" dirty="0"/>
              <a:t/>
            </a:r>
            <a:br>
              <a:rPr lang="en-US" altLang="zh-TW" sz="3600" dirty="0"/>
            </a:br>
            <a:r>
              <a:rPr lang="en-US" altLang="zh-TW" sz="3600" b="1" u="sng" dirty="0" smtClean="0"/>
              <a:t>fetchPortfolio2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/>
              <a:t>(</a:t>
            </a:r>
            <a:r>
              <a:rPr lang="zh-TW" altLang="en-US" sz="3600" dirty="0"/>
              <a:t>抓</a:t>
            </a:r>
            <a:r>
              <a:rPr lang="en-US" altLang="zh-TW" sz="3600" dirty="0" smtClean="0"/>
              <a:t>portfolio2</a:t>
            </a:r>
            <a:r>
              <a:rPr lang="zh-TW" altLang="en-US" sz="3600" dirty="0" smtClean="0"/>
              <a:t> </a:t>
            </a:r>
            <a:r>
              <a:rPr lang="en-US" altLang="zh-TW" sz="3600" dirty="0"/>
              <a:t>Table</a:t>
            </a:r>
            <a:r>
              <a:rPr lang="zh-TW" altLang="en-US" sz="3600" dirty="0"/>
              <a:t>的資料</a:t>
            </a:r>
            <a:r>
              <a:rPr lang="en-US" altLang="zh-TW" sz="3600" dirty="0"/>
              <a:t>)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46" y="1027906"/>
            <a:ext cx="6415454" cy="5155092"/>
          </a:xfrm>
        </p:spPr>
      </p:pic>
    </p:spTree>
    <p:extLst>
      <p:ext uri="{BB962C8B-B14F-4D97-AF65-F5344CB8AC3E}">
        <p14:creationId xmlns:p14="http://schemas.microsoft.com/office/powerpoint/2010/main" val="315005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76</Words>
  <Application>Microsoft Office PowerPoint</Application>
  <PresentationFormat>寬螢幕</PresentationFormat>
  <Paragraphs>12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新細明體</vt:lpstr>
      <vt:lpstr>標楷體</vt:lpstr>
      <vt:lpstr>Arial</vt:lpstr>
      <vt:lpstr>Calibri</vt:lpstr>
      <vt:lpstr>Calibri Light</vt:lpstr>
      <vt:lpstr>Office 佈景主題</vt:lpstr>
      <vt:lpstr>整體功能說明: 點選dbdemo中的project card， 連接到這學期的課堂實作項目 </vt:lpstr>
      <vt:lpstr>點選每一個card會進入它的網頁 (例:點選pokemon會進到右圖的網頁)</vt:lpstr>
      <vt:lpstr>點選dbdemo中的portfolio2 card 會進到自選 bootstrap template table的網頁 (下頁)</vt:lpstr>
      <vt:lpstr>PowerPoint 簡報</vt:lpstr>
      <vt:lpstr>程式講解:  給定dbdemo選單所連接的路由</vt:lpstr>
      <vt:lpstr>在agency.js中設定路由所連接去的網頁所抓的 項目portfolioController.getPortfolios &amp;  portfolioController.getPortfolios2  </vt:lpstr>
      <vt:lpstr>建置資料庫中的第一個Table : portfolio</vt:lpstr>
      <vt:lpstr>建置資料庫中的第二個Table : portfolio2</vt:lpstr>
      <vt:lpstr>撰寫portfolioModel.js， 使其連接到建置的資料庫，再設2個函式給他， 使其去抓資料庫中2個Table 的數據  fetchAll  (抓portfolio Table的資料)  fetchPortfolio2 (抓portfolio2 Table的資料)  </vt:lpstr>
      <vt:lpstr>撰寫portfolioController.js， 用來連接網頁前後端， 將後端資料庫的各項資料丟到網頁前端去， 再設兩個函式給他  getPortfolios (讀寫portfolio Table到前端網頁)  getPortfolios2 (讀寫portfolio2 Table到前端網頁) </vt:lpstr>
      <vt:lpstr>Portfolio.ejs :用來呈現 project card的網頁， data[i]所讀取的是portfolio Table內的資料。</vt:lpstr>
      <vt:lpstr>Portfolio2.ejs :用來呈現 portfolio2 card的網頁， data[i]所讀取的是portfolio2 Table內的資料。</vt:lpstr>
      <vt:lpstr>無法成功匯出sql檔     (一直出現以下錯誤) 將錯誤訊息丟到網路上也找不到解決辦法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HP</dc:creator>
  <cp:lastModifiedBy>HP</cp:lastModifiedBy>
  <cp:revision>13</cp:revision>
  <dcterms:created xsi:type="dcterms:W3CDTF">2019-12-30T09:34:07Z</dcterms:created>
  <dcterms:modified xsi:type="dcterms:W3CDTF">2019-12-30T14:47:12Z</dcterms:modified>
</cp:coreProperties>
</file>